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57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1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67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9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51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74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5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06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26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59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2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00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C6DB-AC2F-41A0-9AD9-160124F8626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98D9-E96E-4AD4-B96C-A46C6EE98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3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4.wdp"/><Relationship Id="rId7" Type="http://schemas.microsoft.com/office/2007/relationships/hdphoto" Target="../media/hdphoto5.wdp"/><Relationship Id="rId12" Type="http://schemas.openxmlformats.org/officeDocument/2006/relationships/image" Target="../media/image18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" t="5271" r="35607" b="19860"/>
          <a:stretch/>
        </p:blipFill>
        <p:spPr>
          <a:xfrm>
            <a:off x="0" y="143002"/>
            <a:ext cx="7551683" cy="65899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" t="5271" r="35607" b="19860"/>
          <a:stretch/>
        </p:blipFill>
        <p:spPr>
          <a:xfrm>
            <a:off x="1592316" y="141890"/>
            <a:ext cx="7551683" cy="658998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1250" y="-5"/>
            <a:ext cx="2412000" cy="68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89182" y="2948353"/>
            <a:ext cx="2217940" cy="977058"/>
            <a:chOff x="2222575" y="2704024"/>
            <a:chExt cx="4314825" cy="190078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57"/>
            <a:stretch/>
          </p:blipFill>
          <p:spPr>
            <a:xfrm>
              <a:off x="3556328" y="2704024"/>
              <a:ext cx="1656178" cy="92853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75" y="3414186"/>
              <a:ext cx="4314825" cy="1190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79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2955394" y="4470845"/>
            <a:ext cx="1152000" cy="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4250844" y="4200404"/>
            <a:ext cx="2016000" cy="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188771" y="3936041"/>
            <a:ext cx="975832" cy="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/>
          <p:cNvCxnSpPr/>
          <p:nvPr/>
        </p:nvCxnSpPr>
        <p:spPr>
          <a:xfrm>
            <a:off x="2990647" y="6658212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23029" r="61824" b="18414"/>
          <a:stretch/>
        </p:blipFill>
        <p:spPr>
          <a:xfrm>
            <a:off x="1" y="191070"/>
            <a:ext cx="2521844" cy="29402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34891" b="5529"/>
          <a:stretch/>
        </p:blipFill>
        <p:spPr>
          <a:xfrm>
            <a:off x="2521844" y="191071"/>
            <a:ext cx="6622155" cy="29538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1250" y="-5"/>
            <a:ext cx="2412000" cy="68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792151" y="3316790"/>
            <a:ext cx="4320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b="1">
                <a:latin typeface="ＭＳ Ｐ明朝" pitchFamily="18" charset="-128"/>
                <a:ea typeface="ＭＳ Ｐ明朝" pitchFamily="18" charset="-128"/>
              </a:rPr>
              <a:t>もっと自由に。</a:t>
            </a:r>
            <a:r>
              <a:rPr lang="ja-JP" altLang="en-US" sz="1600" b="1">
                <a:latin typeface="ＭＳ Ｐ明朝" pitchFamily="18" charset="-128"/>
                <a:ea typeface="ＭＳ Ｐ明朝" pitchFamily="18" charset="-128"/>
              </a:rPr>
              <a:t> </a:t>
            </a:r>
            <a:r>
              <a:rPr lang="ja-JP" altLang="ja-JP" sz="1600" b="1">
                <a:latin typeface="ＭＳ Ｐ明朝" pitchFamily="18" charset="-128"/>
                <a:ea typeface="ＭＳ Ｐ明朝" pitchFamily="18" charset="-128"/>
              </a:rPr>
              <a:t>“自己表現”を楽しむオトコたちへ</a:t>
            </a:r>
            <a:endParaRPr kumimoji="1" lang="ja-JP" altLang="en-US" sz="1600" b="1">
              <a:latin typeface="ＭＳ Ｐ明朝" pitchFamily="18" charset="-128"/>
              <a:ea typeface="ＭＳ Ｐ明朝" pitchFamily="18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2902229" y="3797812"/>
            <a:ext cx="5202065" cy="800219"/>
            <a:chOff x="2958317" y="5114253"/>
            <a:chExt cx="5202065" cy="800219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2958317" y="5114253"/>
              <a:ext cx="52020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>
                  <a:latin typeface="ＭＳ Ｐゴシック 本文"/>
                </a:rPr>
                <a:t>ファッションやライフスタイル。 さまざまな　価値観が多様化　しているなかで、</a:t>
              </a:r>
              <a:endParaRPr lang="en-US" altLang="ja-JP" sz="1000">
                <a:latin typeface="ＭＳ Ｐゴシック 本文"/>
              </a:endParaRPr>
            </a:p>
            <a:p>
              <a:endParaRPr lang="ja-JP" altLang="en-US" sz="800">
                <a:latin typeface="ＭＳ Ｐゴシック 本文"/>
              </a:endParaRPr>
            </a:p>
            <a:p>
              <a:r>
                <a:rPr lang="ja-JP" altLang="en-US" sz="1000">
                  <a:latin typeface="ＭＳ Ｐゴシック 本文"/>
                </a:rPr>
                <a:t>「　　　　　　　　　　</a:t>
              </a:r>
              <a:r>
                <a:rPr lang="en-US" altLang="ja-JP" sz="1000">
                  <a:latin typeface="ＭＳ Ｐゴシック 本文"/>
                </a:rPr>
                <a:t> </a:t>
              </a:r>
              <a:r>
                <a:rPr lang="ja-JP" altLang="en-US" sz="1000">
                  <a:latin typeface="ＭＳ Ｐゴシック 本文"/>
                </a:rPr>
                <a:t>」　は　美容をファッションの１つとして楽しむ　男性のトータルケアを実現する</a:t>
              </a:r>
              <a:endParaRPr lang="en-US" altLang="ja-JP" sz="1000">
                <a:latin typeface="ＭＳ Ｐゴシック 本文"/>
              </a:endParaRPr>
            </a:p>
            <a:p>
              <a:endParaRPr lang="en-US" altLang="ja-JP" sz="800">
                <a:latin typeface="ＭＳ Ｐゴシック 本文"/>
              </a:endParaRPr>
            </a:p>
            <a:p>
              <a:r>
                <a:rPr lang="ja-JP" altLang="en-US" sz="1000">
                  <a:latin typeface="ＭＳ Ｐゴシック 本文"/>
                </a:rPr>
                <a:t>ハイエンドケアライン です。</a:t>
              </a: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485" y="5427355"/>
              <a:ext cx="913246" cy="252000"/>
            </a:xfrm>
            <a:prstGeom prst="rect">
              <a:avLst/>
            </a:prstGeom>
          </p:spPr>
        </p:pic>
      </p:grpSp>
      <p:grpSp>
        <p:nvGrpSpPr>
          <p:cNvPr id="25" name="グループ化 24"/>
          <p:cNvGrpSpPr/>
          <p:nvPr/>
        </p:nvGrpSpPr>
        <p:grpSpPr>
          <a:xfrm>
            <a:off x="5568389" y="6084332"/>
            <a:ext cx="971835" cy="728445"/>
            <a:chOff x="2999235" y="5862978"/>
            <a:chExt cx="971835" cy="728445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5" t="34112" r="26214" b="3228"/>
            <a:stretch/>
          </p:blipFill>
          <p:spPr>
            <a:xfrm>
              <a:off x="2999235" y="6025181"/>
              <a:ext cx="308758" cy="562979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9" t="18788" r="22881" b="7875"/>
            <a:stretch/>
          </p:blipFill>
          <p:spPr>
            <a:xfrm>
              <a:off x="3629832" y="5862978"/>
              <a:ext cx="341238" cy="713308"/>
            </a:xfrm>
            <a:prstGeom prst="rect">
              <a:avLst/>
            </a:prstGeom>
          </p:spPr>
        </p:pic>
        <p:pic>
          <p:nvPicPr>
            <p:cNvPr id="50" name="図 4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7" t="16406" r="26547" b="2241"/>
            <a:stretch/>
          </p:blipFill>
          <p:spPr>
            <a:xfrm>
              <a:off x="3304881" y="5863653"/>
              <a:ext cx="336826" cy="727770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7379170" y="6190366"/>
            <a:ext cx="991152" cy="651281"/>
            <a:chOff x="6050344" y="5933387"/>
            <a:chExt cx="991152" cy="651281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2" t="37101" r="35346"/>
            <a:stretch/>
          </p:blipFill>
          <p:spPr>
            <a:xfrm>
              <a:off x="6050344" y="6034579"/>
              <a:ext cx="254658" cy="537635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0" t="42747" r="41109"/>
            <a:stretch/>
          </p:blipFill>
          <p:spPr>
            <a:xfrm>
              <a:off x="6840315" y="6027798"/>
              <a:ext cx="201181" cy="556870"/>
            </a:xfrm>
            <a:prstGeom prst="rect">
              <a:avLst/>
            </a:prstGeom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0" t="47405" r="31300" b="4573"/>
            <a:stretch/>
          </p:blipFill>
          <p:spPr>
            <a:xfrm>
              <a:off x="6585329" y="6105130"/>
              <a:ext cx="228222" cy="467084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3" t="33566" r="36762"/>
            <a:stretch/>
          </p:blipFill>
          <p:spPr>
            <a:xfrm>
              <a:off x="6281252" y="5933387"/>
              <a:ext cx="291036" cy="646161"/>
            </a:xfrm>
            <a:prstGeom prst="rect">
              <a:avLst/>
            </a:prstGeom>
          </p:spPr>
        </p:pic>
      </p:grpSp>
      <p:sp>
        <p:nvSpPr>
          <p:cNvPr id="55" name="テキスト ボックス 54"/>
          <p:cNvSpPr txBox="1"/>
          <p:nvPr/>
        </p:nvSpPr>
        <p:spPr>
          <a:xfrm>
            <a:off x="4943270" y="6460271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i="1"/>
              <a:t>Hair care</a:t>
            </a:r>
            <a:endParaRPr lang="ja-JP" altLang="en-US" sz="800" i="1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734275" y="6460271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i="1"/>
              <a:t>Face care</a:t>
            </a:r>
            <a:endParaRPr lang="ja-JP" altLang="en-US" sz="800" i="1"/>
          </a:p>
        </p:txBody>
      </p:sp>
      <p:grpSp>
        <p:nvGrpSpPr>
          <p:cNvPr id="57" name="グループ化 56"/>
          <p:cNvGrpSpPr/>
          <p:nvPr/>
        </p:nvGrpSpPr>
        <p:grpSpPr>
          <a:xfrm>
            <a:off x="288138" y="2222830"/>
            <a:ext cx="1939958" cy="922097"/>
            <a:chOff x="-33863" y="581327"/>
            <a:chExt cx="4314825" cy="2050915"/>
          </a:xfrm>
        </p:grpSpPr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57"/>
            <a:stretch/>
          </p:blipFill>
          <p:spPr>
            <a:xfrm>
              <a:off x="1299890" y="581327"/>
              <a:ext cx="1656178" cy="928530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63" y="1441617"/>
              <a:ext cx="4314825" cy="1190625"/>
            </a:xfrm>
            <a:prstGeom prst="rect">
              <a:avLst/>
            </a:prstGeom>
          </p:spPr>
        </p:pic>
      </p:grpSp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1514" r="10720" b="18517"/>
          <a:stretch/>
        </p:blipFill>
        <p:spPr>
          <a:xfrm>
            <a:off x="288138" y="4349135"/>
            <a:ext cx="2060915" cy="2128975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180647" y="4923988"/>
            <a:ext cx="1628856" cy="972000"/>
          </a:xfrm>
          <a:prstGeom prst="roundRect">
            <a:avLst>
              <a:gd name="adj" fmla="val 12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/>
          <p:cNvSpPr/>
          <p:nvPr/>
        </p:nvSpPr>
        <p:spPr>
          <a:xfrm>
            <a:off x="4982573" y="4925979"/>
            <a:ext cx="1628856" cy="972000"/>
          </a:xfrm>
          <a:prstGeom prst="roundRect">
            <a:avLst>
              <a:gd name="adj" fmla="val 12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6773866" y="4925995"/>
            <a:ext cx="1628856" cy="972000"/>
          </a:xfrm>
          <a:prstGeom prst="roundRect">
            <a:avLst>
              <a:gd name="adj" fmla="val 126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39128" y="4745863"/>
            <a:ext cx="2888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/>
              <a:t>1</a:t>
            </a:r>
            <a:endParaRPr kumimoji="1" lang="ja-JP" altLang="en-US" sz="160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652570" y="4745863"/>
            <a:ext cx="2888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/>
              <a:t>2</a:t>
            </a:r>
            <a:endParaRPr kumimoji="1" lang="ja-JP" altLang="en-US" sz="160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442968" y="4745863"/>
            <a:ext cx="2888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/>
              <a:t>3</a:t>
            </a:r>
            <a:endParaRPr kumimoji="1" lang="ja-JP" altLang="en-US" sz="1600"/>
          </a:p>
        </p:txBody>
      </p:sp>
      <p:sp>
        <p:nvSpPr>
          <p:cNvPr id="11" name="角丸四角形 10"/>
          <p:cNvSpPr/>
          <p:nvPr/>
        </p:nvSpPr>
        <p:spPr>
          <a:xfrm>
            <a:off x="3261805" y="5624621"/>
            <a:ext cx="5076000" cy="216000"/>
          </a:xfrm>
          <a:prstGeom prst="roundRect">
            <a:avLst>
              <a:gd name="adj" fmla="val 461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00554" y="5592722"/>
            <a:ext cx="4804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chemeClr val="bg1"/>
                </a:solidFill>
              </a:rPr>
              <a:t>「清潔」は必須。　「トラブル」を未然に防ぎ、いかに「オシャレ」になれるかが鍵。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17831" y="5252416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● 頭皮・肌荒れ</a:t>
            </a:r>
            <a:endParaRPr kumimoji="1" lang="en-US" altLang="ja-JP" sz="800"/>
          </a:p>
          <a:p>
            <a:r>
              <a:rPr lang="ja-JP" altLang="en-US" sz="800"/>
              <a:t>● 薄毛・抜け毛</a:t>
            </a:r>
            <a:endParaRPr kumimoji="1" lang="ja-JP" altLang="en-US" sz="8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8640" y="4999455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/>
              <a:t>トラブルを防ぐ本質ケア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982516" y="4999455"/>
            <a:ext cx="16289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/>
              <a:t>デザインに影響を与える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033956" y="525241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● 毛髪のうねり・立ち上がり</a:t>
            </a:r>
            <a:endParaRPr kumimoji="1" lang="en-US" altLang="ja-JP" sz="800"/>
          </a:p>
          <a:p>
            <a:r>
              <a:rPr lang="ja-JP" altLang="en-US" sz="800"/>
              <a:t>● シミ・毛穴・くすみ</a:t>
            </a:r>
            <a:endParaRPr kumimoji="1" lang="ja-JP" altLang="en-US" sz="80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824706" y="525241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/>
              <a:t>● 持続型皮脂反応香料採用</a:t>
            </a:r>
            <a:endParaRPr kumimoji="1" lang="en-US" altLang="ja-JP" sz="800"/>
          </a:p>
          <a:p>
            <a:r>
              <a:rPr lang="ja-JP" altLang="en-US" sz="800"/>
              <a:t>● フェロモン様香料成分採用</a:t>
            </a:r>
            <a:endParaRPr kumimoji="1" lang="ja-JP" altLang="en-US" sz="80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005057" y="4999455"/>
            <a:ext cx="1178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/>
              <a:t>フェロモンを科学</a:t>
            </a:r>
          </a:p>
        </p:txBody>
      </p:sp>
    </p:spTree>
    <p:extLst>
      <p:ext uri="{BB962C8B-B14F-4D97-AF65-F5344CB8AC3E}">
        <p14:creationId xmlns:p14="http://schemas.microsoft.com/office/powerpoint/2010/main" val="289812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" t="2599" r="27040"/>
          <a:stretch/>
        </p:blipFill>
        <p:spPr>
          <a:xfrm>
            <a:off x="0" y="144505"/>
            <a:ext cx="3296119" cy="336690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778" r="35223" b="20558"/>
          <a:stretch/>
        </p:blipFill>
        <p:spPr>
          <a:xfrm>
            <a:off x="0" y="3511414"/>
            <a:ext cx="3295568" cy="32077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" t="2361" r="12328" b="238"/>
          <a:stretch/>
        </p:blipFill>
        <p:spPr>
          <a:xfrm>
            <a:off x="2473868" y="0"/>
            <a:ext cx="3974227" cy="3511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611" r="25693" b="451"/>
          <a:stretch/>
        </p:blipFill>
        <p:spPr>
          <a:xfrm>
            <a:off x="6448096" y="1"/>
            <a:ext cx="2695903" cy="35114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900" r="9227"/>
          <a:stretch/>
        </p:blipFill>
        <p:spPr>
          <a:xfrm>
            <a:off x="6448095" y="3511414"/>
            <a:ext cx="2695903" cy="334416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21250" y="0"/>
            <a:ext cx="2412000" cy="68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255376" y="3022885"/>
            <a:ext cx="2217940" cy="977058"/>
            <a:chOff x="2222575" y="2704024"/>
            <a:chExt cx="4314825" cy="190078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57"/>
            <a:stretch/>
          </p:blipFill>
          <p:spPr>
            <a:xfrm>
              <a:off x="3556328" y="2704024"/>
              <a:ext cx="1656178" cy="92853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75" y="3414186"/>
              <a:ext cx="4314825" cy="1190625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6CB5FD60-3D36-4C38-9483-3E540763BA2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70" r="1406" b="1692"/>
          <a:stretch/>
        </p:blipFill>
        <p:spPr>
          <a:xfrm>
            <a:off x="2533250" y="3513832"/>
            <a:ext cx="3914294" cy="3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124</Words>
  <Application>Microsoft Office PowerPoint</Application>
  <PresentationFormat>画面に合わせる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 本文</vt:lpstr>
      <vt:lpstr>ＭＳ Ｐ明朝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タカラベルモント株式会社</dc:creator>
  <cp:lastModifiedBy>NAGAOKA03</cp:lastModifiedBy>
  <cp:revision>87</cp:revision>
  <cp:lastPrinted>2019-07-02T06:26:40Z</cp:lastPrinted>
  <dcterms:created xsi:type="dcterms:W3CDTF">2019-06-18T06:39:24Z</dcterms:created>
  <dcterms:modified xsi:type="dcterms:W3CDTF">2020-01-16T01:00:13Z</dcterms:modified>
</cp:coreProperties>
</file>